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4" autoAdjust="0"/>
    <p:restoredTop sz="94660"/>
  </p:normalViewPr>
  <p:slideViewPr>
    <p:cSldViewPr snapToGrid="0" showGuides="1">
      <p:cViewPr varScale="1">
        <p:scale>
          <a:sx n="46" d="100"/>
          <a:sy n="46" d="100"/>
        </p:scale>
        <p:origin x="58" y="8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95A8-BEB3-4E42-A8CD-2346028B3346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57B-B03F-4FA8-8E91-E0BA0263B0F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9053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95A8-BEB3-4E42-A8CD-2346028B3346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57B-B03F-4FA8-8E91-E0BA0263B0F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4836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95A8-BEB3-4E42-A8CD-2346028B3346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57B-B03F-4FA8-8E91-E0BA0263B0F2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6214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95A8-BEB3-4E42-A8CD-2346028B3346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57B-B03F-4FA8-8E91-E0BA0263B0F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7868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95A8-BEB3-4E42-A8CD-2346028B3346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57B-B03F-4FA8-8E91-E0BA0263B0F2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2096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95A8-BEB3-4E42-A8CD-2346028B3346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57B-B03F-4FA8-8E91-E0BA0263B0F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11009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95A8-BEB3-4E42-A8CD-2346028B3346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57B-B03F-4FA8-8E91-E0BA0263B0F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937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95A8-BEB3-4E42-A8CD-2346028B3346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57B-B03F-4FA8-8E91-E0BA0263B0F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470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95A8-BEB3-4E42-A8CD-2346028B3346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57B-B03F-4FA8-8E91-E0BA0263B0F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228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95A8-BEB3-4E42-A8CD-2346028B3346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57B-B03F-4FA8-8E91-E0BA0263B0F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2508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95A8-BEB3-4E42-A8CD-2346028B3346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57B-B03F-4FA8-8E91-E0BA0263B0F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8268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95A8-BEB3-4E42-A8CD-2346028B3346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57B-B03F-4FA8-8E91-E0BA0263B0F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140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95A8-BEB3-4E42-A8CD-2346028B3346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57B-B03F-4FA8-8E91-E0BA0263B0F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4657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95A8-BEB3-4E42-A8CD-2346028B3346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57B-B03F-4FA8-8E91-E0BA0263B0F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5385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95A8-BEB3-4E42-A8CD-2346028B3346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57B-B03F-4FA8-8E91-E0BA0263B0F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6563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95A8-BEB3-4E42-A8CD-2346028B3346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57B-B03F-4FA8-8E91-E0BA0263B0F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3296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495A8-BEB3-4E42-A8CD-2346028B3346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0D4A57B-B03F-4FA8-8E91-E0BA0263B0F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305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9484-4452-49E2-9B0B-CC23D88B6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Idea/Approach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DCF78-D043-4113-BF51-81A8783F7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Ministry/Organization Name:</a:t>
            </a:r>
          </a:p>
          <a:p>
            <a:r>
              <a:rPr lang="en-IN" dirty="0"/>
              <a:t>Problem Statement No:</a:t>
            </a:r>
          </a:p>
          <a:p>
            <a:r>
              <a:rPr lang="en-IN" dirty="0"/>
              <a:t>Problem Statement:</a:t>
            </a:r>
          </a:p>
          <a:p>
            <a:r>
              <a:rPr lang="en-IN" dirty="0"/>
              <a:t>Team Name:</a:t>
            </a:r>
          </a:p>
          <a:p>
            <a:r>
              <a:rPr lang="en-IN" dirty="0"/>
              <a:t>Team Leader Name:</a:t>
            </a:r>
          </a:p>
          <a:p>
            <a:r>
              <a:rPr lang="en-IN" dirty="0"/>
              <a:t>Team Leader Email Id:</a:t>
            </a:r>
          </a:p>
        </p:txBody>
      </p:sp>
    </p:spTree>
    <p:extLst>
      <p:ext uri="{BB962C8B-B14F-4D97-AF65-F5344CB8AC3E}">
        <p14:creationId xmlns:p14="http://schemas.microsoft.com/office/powerpoint/2010/main" val="2711809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DC03D-8435-409B-8187-60E1B5D04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Team Details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3C749A6-8A02-4EBE-830F-15A3243990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9349032"/>
              </p:ext>
            </p:extLst>
          </p:nvPr>
        </p:nvGraphicFramePr>
        <p:xfrm>
          <a:off x="677863" y="2160588"/>
          <a:ext cx="957648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382">
                  <a:extLst>
                    <a:ext uri="{9D8B030D-6E8A-4147-A177-3AD203B41FA5}">
                      <a16:colId xmlns:a16="http://schemas.microsoft.com/office/drawing/2014/main" val="4141689755"/>
                    </a:ext>
                  </a:extLst>
                </a:gridCol>
                <a:gridCol w="2423778">
                  <a:extLst>
                    <a:ext uri="{9D8B030D-6E8A-4147-A177-3AD203B41FA5}">
                      <a16:colId xmlns:a16="http://schemas.microsoft.com/office/drawing/2014/main" val="1623936018"/>
                    </a:ext>
                  </a:extLst>
                </a:gridCol>
                <a:gridCol w="1596080">
                  <a:extLst>
                    <a:ext uri="{9D8B030D-6E8A-4147-A177-3AD203B41FA5}">
                      <a16:colId xmlns:a16="http://schemas.microsoft.com/office/drawing/2014/main" val="505394947"/>
                    </a:ext>
                  </a:extLst>
                </a:gridCol>
                <a:gridCol w="1596080">
                  <a:extLst>
                    <a:ext uri="{9D8B030D-6E8A-4147-A177-3AD203B41FA5}">
                      <a16:colId xmlns:a16="http://schemas.microsoft.com/office/drawing/2014/main" val="3239483303"/>
                    </a:ext>
                  </a:extLst>
                </a:gridCol>
                <a:gridCol w="1596080">
                  <a:extLst>
                    <a:ext uri="{9D8B030D-6E8A-4147-A177-3AD203B41FA5}">
                      <a16:colId xmlns:a16="http://schemas.microsoft.com/office/drawing/2014/main" val="1883386293"/>
                    </a:ext>
                  </a:extLst>
                </a:gridCol>
                <a:gridCol w="1596080">
                  <a:extLst>
                    <a:ext uri="{9D8B030D-6E8A-4147-A177-3AD203B41FA5}">
                      <a16:colId xmlns:a16="http://schemas.microsoft.com/office/drawing/2014/main" val="3825598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Sr.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Team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Roll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Male/Female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812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19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782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828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410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8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047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379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5950-EC62-45B1-BE9B-8A0035040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Idea/Solution/Prototype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BC9C9-53DA-4627-B9D8-9A12407CC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7894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00D92-C471-4AEA-A17B-FCBF04EF2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Technology Stack/Hardware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A3F93-8AB5-423D-AAB7-ADD5A6FDF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5126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28A29-4F2C-47C8-805D-A788C9F0A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Practicality and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535A4-3D9F-42FE-BA22-22BAA4E80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70836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64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Idea/Approach Details</vt:lpstr>
      <vt:lpstr>Team Details</vt:lpstr>
      <vt:lpstr>Idea/Solution/Prototype Description</vt:lpstr>
      <vt:lpstr>Technology Stack/Hardware Requirements</vt:lpstr>
      <vt:lpstr>Practicality and Scope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Idea/Approach Details</dc:title>
  <dc:creator>Pradnyesh Choudhari</dc:creator>
  <cp:lastModifiedBy>Pradnyesh Choudhari</cp:lastModifiedBy>
  <cp:revision>2</cp:revision>
  <dcterms:created xsi:type="dcterms:W3CDTF">2022-02-26T18:39:20Z</dcterms:created>
  <dcterms:modified xsi:type="dcterms:W3CDTF">2022-02-26T18:44:38Z</dcterms:modified>
</cp:coreProperties>
</file>